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WEST GATE BLVD
Intersection ID: 5147070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WEST GATE BLVD
Intersection ID: 5147070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WEST GATE BLVD
Intersection ID: 5147070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WEST GATE BLVD
Intersection ID: 5147070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